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59" r:id="rId3"/>
    <p:sldMasterId id="2147483888" r:id="rId4"/>
    <p:sldMasterId id="2147483894" r:id="rId5"/>
  </p:sldMasterIdLst>
  <p:notesMasterIdLst>
    <p:notesMasterId r:id="rId17"/>
  </p:notesMasterIdLst>
  <p:handoutMasterIdLst>
    <p:handoutMasterId r:id="rId18"/>
  </p:handoutMasterIdLst>
  <p:sldIdLst>
    <p:sldId id="508" r:id="rId6"/>
    <p:sldId id="514" r:id="rId7"/>
    <p:sldId id="515" r:id="rId8"/>
    <p:sldId id="516" r:id="rId9"/>
    <p:sldId id="517" r:id="rId10"/>
    <p:sldId id="518" r:id="rId11"/>
    <p:sldId id="519" r:id="rId12"/>
    <p:sldId id="520" r:id="rId13"/>
    <p:sldId id="506" r:id="rId14"/>
    <p:sldId id="530" r:id="rId15"/>
    <p:sldId id="542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377"/>
    <a:srgbClr val="D43A31"/>
    <a:srgbClr val="E43F23"/>
    <a:srgbClr val="D43730"/>
    <a:srgbClr val="D43830"/>
    <a:srgbClr val="194C7D"/>
    <a:srgbClr val="DB281C"/>
    <a:srgbClr val="64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3" autoAdjust="0"/>
    <p:restoredTop sz="94686"/>
  </p:normalViewPr>
  <p:slideViewPr>
    <p:cSldViewPr snapToGrid="0" snapToObjects="1">
      <p:cViewPr varScale="1">
        <p:scale>
          <a:sx n="115" d="100"/>
          <a:sy n="115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4C9AB5-D082-4D81-BA1C-34DACF87E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CB285-77DB-4D40-9F88-4D76290726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ED9827-6A47-498B-855B-573E075BB696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0A4E0-BCC8-47CE-9E7A-28EF8015C0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0652F-A314-4486-B9AC-F88CEB2B12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844817-C08C-4961-9FB3-E70BFAF5E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4656F-D53D-439D-B5C6-893EDA21B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B7E44-D15E-493F-BECB-5BF437CB42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ACEE1F-E23F-4FBE-8BD4-E102345BF6DC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7BC1E59-90C1-4842-8967-0DD6B07A7D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5F0F86-63D9-4C24-B1C8-524BC87CA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8A08A-3C14-4697-B664-6EE052A6BD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D1FDD-4E04-4D31-BAB9-A23878E6B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AA955C-8BFD-44E9-99A2-0F55108A1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16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c9ee5d27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c9ee5d27b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876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c9ee5d27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c9ee5d27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4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c9ee5d2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c9ee5d2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787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c9ee5d27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c9ee5d27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44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c9ee5d27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c9ee5d27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58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c9ee5d27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c9ee5d27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01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c9ee5d27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c9ee5d27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99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c9ee5d27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c9ee5d27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21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c9ee5d27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c9ee5d27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90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068A6D-BB53-4A67-8A51-9D8B1066FE6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266950"/>
          </a:xfrm>
        </p:spPr>
        <p:txBody>
          <a:bodyPr anchor="b"/>
          <a:lstStyle>
            <a:lvl1pPr algn="ctr">
              <a:defRPr sz="6000">
                <a:solidFill>
                  <a:srgbClr val="E43F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C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910F1-B30B-4F2B-AB1A-E50876F66BA3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C3BAC-8009-4E12-9304-3B3499250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D023E-A152-4B62-9D7F-38F1B920780E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B9C7-3D0D-42BD-82C0-D70863994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7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60" y="141661"/>
            <a:ext cx="9684246" cy="10098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5460" y="1340908"/>
            <a:ext cx="11223625" cy="4826000"/>
          </a:xfrm>
        </p:spPr>
        <p:txBody>
          <a:bodyPr/>
          <a:lstStyle>
            <a:lvl1pPr>
              <a:defRPr sz="3200" baseline="0"/>
            </a:lvl1pPr>
            <a:lvl2pPr>
              <a:defRPr>
                <a:solidFill>
                  <a:srgbClr val="003C71"/>
                </a:solidFill>
              </a:defRPr>
            </a:lvl2pPr>
            <a:lvl3pPr>
              <a:defRPr>
                <a:solidFill>
                  <a:srgbClr val="E43F23"/>
                </a:solidFill>
              </a:defRPr>
            </a:lvl3pPr>
            <a:lvl4pPr>
              <a:defRPr>
                <a:solidFill>
                  <a:srgbClr val="003C71"/>
                </a:solidFill>
              </a:defRPr>
            </a:lvl4pPr>
            <a:lvl5pPr>
              <a:defRPr>
                <a:solidFill>
                  <a:srgbClr val="E43F2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95F2-B8ED-4475-9EC1-EB1F6112C9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037E-3370-4377-BB10-5C918436772A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A89C-48F1-448D-AF77-931908CADC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B052-B168-4E44-AE2A-AD765B926E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11035-5524-4D32-8F6D-4B27AE579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0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A3BB-FCB8-4020-B3B2-C8B8F77749E4}"/>
              </a:ext>
            </a:extLst>
          </p:cNvPr>
          <p:cNvSpPr txBox="1">
            <a:spLocks/>
          </p:cNvSpPr>
          <p:nvPr userDrawn="1"/>
        </p:nvSpPr>
        <p:spPr>
          <a:xfrm>
            <a:off x="2325688" y="5576888"/>
            <a:ext cx="9578975" cy="12811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66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7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9700" y="5351934"/>
            <a:ext cx="1425933" cy="15060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Google Shape;1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968" y="5640000"/>
            <a:ext cx="1660433" cy="1102432"/>
          </a:xfrm>
          <a:prstGeom prst="rect">
            <a:avLst/>
          </a:prstGeom>
          <a:noFill/>
          <a:ln>
            <a:noFill/>
          </a:ln>
          <a:effectLst>
            <a:outerShdw blurRad="28575" dist="9525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37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9700" y="5351934"/>
            <a:ext cx="1425933" cy="15060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" name="Google Shape;2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968" y="5640000"/>
            <a:ext cx="1660433" cy="1102432"/>
          </a:xfrm>
          <a:prstGeom prst="rect">
            <a:avLst/>
          </a:prstGeom>
          <a:noFill/>
          <a:ln>
            <a:noFill/>
          </a:ln>
          <a:effectLst>
            <a:outerShdw blurRad="28575" dist="9525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88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35BD805B-57E5-0245-BD21-2756F23BF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9CAFC-85A7-AF4E-B0CA-D95B899FD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6584" y="1122363"/>
            <a:ext cx="4654061" cy="2898652"/>
          </a:xfrm>
        </p:spPr>
        <p:txBody>
          <a:bodyPr anchor="b"/>
          <a:lstStyle>
            <a:lvl1pPr algn="ctr">
              <a:defRPr sz="6000" b="0" i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CE6F7-E3BA-134C-9729-47BCB412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6584" y="4393529"/>
            <a:ext cx="4654062" cy="477593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03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E3F985-7660-4B4B-9DA9-9804F1410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E0093C-239F-564A-8A3E-CC3C3165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0" y="365126"/>
            <a:ext cx="8188569" cy="971306"/>
          </a:xfrm>
        </p:spPr>
        <p:txBody>
          <a:bodyPr/>
          <a:lstStyle>
            <a:lvl1pPr>
              <a:defRPr b="0" i="0">
                <a:solidFill>
                  <a:srgbClr val="05548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15070-6AFC-754A-85E0-DB0DBF9B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0" y="1825624"/>
            <a:ext cx="8188569" cy="46672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227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1007-2091-4940-9513-9E2D64F2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CD08D-14C2-0D4F-AE67-8B07E3989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D697-7F53-3F42-A4F3-D649988D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00103-A9C4-6748-A6AB-B31C4D04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8BE4F-D965-9C46-AB79-7A9F34F2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0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1DFE5C-CD7A-8342-9764-A4365F742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619CB-88FA-0D4C-BB77-782C2FC1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19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5E41-0BD6-E84E-8D98-A5D3F2993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380F4-477B-5743-8417-E4F661DE5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09C0F-2DE1-2244-83CE-0469A516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345F9-451F-7749-8B65-05238830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07196-213C-EA48-9A04-FF2A8F2E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0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D721-4B14-8143-A7FB-C8EF7887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9C460-A181-164B-A97A-A9D0B7189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B6B38-7CDE-7746-87AF-EF837162D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97EFA-A61A-6346-BE1D-CD4F7CD8E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5626A-6865-0742-8FED-B53CBAB13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79643-A34F-A44F-B09E-3DC26467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84ED76-9FA5-EA4E-B0AE-C59D40E1E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28A23-D1F4-9C4D-B52F-F9BA58FA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4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7B895-1B09-4391-B838-40B7AB7F6FC4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5DA9F-BFD7-430E-B9A5-B0059704B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75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74B3-F6CA-D648-ABB4-A4AC6190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AE550-ACB9-DC4D-8007-48B8A386C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6DAF0-BF6D-8E47-A401-4C0717FF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67DF1-3D6C-7041-A761-2C6EA7AC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06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pool table, poolroom&#10;&#10;Description automatically generated">
            <a:extLst>
              <a:ext uri="{FF2B5EF4-FFF2-40B4-BE49-F238E27FC236}">
                <a16:creationId xmlns:a16="http://schemas.microsoft.com/office/drawing/2014/main" id="{7EE95860-1BEB-464C-9B72-ED43A6071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97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286F-2374-4342-8F6B-A5E66B78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1A11-8755-3D4C-B455-FDD46E2E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59A51-F089-1242-9752-AFB351F5A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2BD59-A0EB-9C46-9419-8A3A2EBB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08A6E-BD8E-F94A-AB81-F3861983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422B4-8DC2-BA4F-A7C7-1DEA24AB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84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425D-1693-EC43-819C-28DFEDAC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35833-0AE7-9646-9E83-64D50DBC8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D3D0B-5AC9-054E-A0D8-FBBB67195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A6FA5-D268-5445-B926-958EB6BC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4FCCC-0311-7E42-BB32-C17F1761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E221A-A315-CB4A-AFF8-EC176FD5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91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710B-4169-1043-B265-39F5474E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68628-4803-2443-A790-C728EC441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3782-F9A3-0D43-8C4F-93B72C279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71322-152B-E646-BF0A-8C800395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12015-B14C-5D4D-A980-654BC53A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6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892BB3-BAAA-354D-9CA1-E2B2064E7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CACF-7F29-4D4B-AEA3-E0152AE92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F1757-298D-3A4B-9C67-F409B90A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D732C-8705-5948-A1A0-556B69E7B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F2BA0-0DFF-6541-91D3-AB1DA20F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8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3C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43F2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45DB9-D4AA-4BA8-A3E2-93DD59245FEE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CC4A-B102-4CB0-9321-D5B8AD6EE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6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A567F-3E8C-451B-86D9-72C3C6F26BDC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2DFD-678E-43CB-B2D7-3E8A83BB5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8475133" cy="11858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B92D2-3E2F-49D7-A1AE-A0E7937FAE75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D5939-F0DD-4CB3-B7C5-888E1B819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41505-984F-4FF5-83E2-03D78FFDBEE4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249F-04F2-4C8D-A004-FB501B783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4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2B7A6-EAA7-4FD7-8D59-511D1879D42C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34EE1-7E18-4E9A-81C1-5ABDA3DEC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0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14438"/>
            <a:ext cx="3932237" cy="11001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14438"/>
            <a:ext cx="6172200" cy="46466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574"/>
            <a:ext cx="3932237" cy="35544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FBF0-CA6F-45DF-BC41-AA1F5FE53F3B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6061D-F777-4847-B43A-61334470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5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00150"/>
            <a:ext cx="3932237" cy="12570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00150"/>
            <a:ext cx="6172200" cy="4660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57164"/>
            <a:ext cx="3932237" cy="34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F09B-9CBF-463A-B224-8EE80E2D4B18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2CEC4-2942-495F-B6D9-FFA86AE51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5D2162-8CEF-4D04-B3A3-2C33B71EC468}"/>
              </a:ext>
            </a:extLst>
          </p:cNvPr>
          <p:cNvSpPr/>
          <p:nvPr userDrawn="1"/>
        </p:nvSpPr>
        <p:spPr>
          <a:xfrm>
            <a:off x="0" y="1198563"/>
            <a:ext cx="12192000" cy="565943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F47C7-1190-4631-B322-04050260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393825"/>
            <a:ext cx="11622088" cy="4783138"/>
          </a:xfrm>
          <a:prstGeom prst="rect">
            <a:avLst/>
          </a:prstGeom>
          <a:noFill/>
          <a:effectLst>
            <a:softEdge rad="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D990-3729-427F-908D-ACFB6921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907397-31C0-4A84-BFFB-C00E8B985DCC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75D3-915D-40AD-A996-723BFA222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611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3E057-48CA-4F39-8EF4-CAB42A14F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8517C0-459E-4DCC-B911-8590AEBD5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CD623CC-7709-4CDE-BDA2-898E1F86C72F}"/>
              </a:ext>
            </a:extLst>
          </p:cNvPr>
          <p:cNvSpPr/>
          <p:nvPr/>
        </p:nvSpPr>
        <p:spPr>
          <a:xfrm>
            <a:off x="0" y="0"/>
            <a:ext cx="12192000" cy="1198563"/>
          </a:xfrm>
          <a:prstGeom prst="roundRect">
            <a:avLst>
              <a:gd name="adj" fmla="val 0"/>
            </a:avLst>
          </a:prstGeom>
          <a:solidFill>
            <a:srgbClr val="003C71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5F7FB-DE1E-497D-8316-5286E6C0DBA2}"/>
              </a:ext>
            </a:extLst>
          </p:cNvPr>
          <p:cNvSpPr/>
          <p:nvPr/>
        </p:nvSpPr>
        <p:spPr>
          <a:xfrm>
            <a:off x="0" y="6638925"/>
            <a:ext cx="12192000" cy="219075"/>
          </a:xfrm>
          <a:prstGeom prst="rect">
            <a:avLst/>
          </a:prstGeom>
          <a:solidFill>
            <a:srgbClr val="DA291C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033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1789113" y="0"/>
            <a:ext cx="81026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pic>
        <p:nvPicPr>
          <p:cNvPr id="1034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73038"/>
            <a:ext cx="20716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Futura Medium" charset="0"/>
          <a:ea typeface="Futura Medium" charset="0"/>
          <a:cs typeface="Futura Medium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E43F23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E43F23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3C7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E43F2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350963"/>
            <a:ext cx="105156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“Never doubt that a small group of thoughtful committed citizens can change the world. Indeed, it is the only thing that ever has.”</a:t>
            </a:r>
          </a:p>
          <a:p>
            <a:pPr lvl="1"/>
            <a:r>
              <a:rPr lang="en-US" altLang="en-US" smtClean="0"/>
              <a:t>– Margaret Mead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95F2-B8ED-4475-9EC1-EB1F6112C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108B29-0B44-48F4-902B-0B6C5D0677B3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A89C-48F1-448D-AF77-931908CAD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B052-B168-4E44-AE2A-AD765B926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A3FF35-75CE-4ED4-B629-465E1FB85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4" name="Group 6"/>
          <p:cNvGrpSpPr>
            <a:grpSpLocks/>
          </p:cNvGrpSpPr>
          <p:nvPr userDrawn="1"/>
        </p:nvGrpSpPr>
        <p:grpSpPr bwMode="auto">
          <a:xfrm>
            <a:off x="-25400" y="147638"/>
            <a:ext cx="12684125" cy="6710362"/>
            <a:chOff x="-24715" y="147976"/>
            <a:chExt cx="9549715" cy="499552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DF8D985-32CE-494C-AAFD-BF4193E119EA}"/>
                </a:ext>
              </a:extLst>
            </p:cNvPr>
            <p:cNvSpPr/>
            <p:nvPr/>
          </p:nvSpPr>
          <p:spPr>
            <a:xfrm>
              <a:off x="194009" y="147976"/>
              <a:ext cx="9330991" cy="766996"/>
            </a:xfrm>
            <a:prstGeom prst="roundRect">
              <a:avLst>
                <a:gd name="adj" fmla="val 50000"/>
              </a:avLst>
            </a:prstGeom>
            <a:solidFill>
              <a:srgbClr val="003C71">
                <a:alpha val="9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6E082AC9-4DE8-4C26-8689-4166177AA9CE}"/>
                </a:ext>
              </a:extLst>
            </p:cNvPr>
            <p:cNvSpPr/>
            <p:nvPr/>
          </p:nvSpPr>
          <p:spPr>
            <a:xfrm flipH="1">
              <a:off x="-24715" y="4247685"/>
              <a:ext cx="9244937" cy="895814"/>
            </a:xfrm>
            <a:custGeom>
              <a:avLst/>
              <a:gdLst>
                <a:gd name="connsiteX0" fmla="*/ 0 w 9144000"/>
                <a:gd name="connsiteY0" fmla="*/ 0 h 114300"/>
                <a:gd name="connsiteX1" fmla="*/ 9144000 w 9144000"/>
                <a:gd name="connsiteY1" fmla="*/ 0 h 114300"/>
                <a:gd name="connsiteX2" fmla="*/ 9144000 w 9144000"/>
                <a:gd name="connsiteY2" fmla="*/ 114300 h 114300"/>
                <a:gd name="connsiteX3" fmla="*/ 0 w 9144000"/>
                <a:gd name="connsiteY3" fmla="*/ 114300 h 114300"/>
                <a:gd name="connsiteX4" fmla="*/ 0 w 9144000"/>
                <a:gd name="connsiteY4" fmla="*/ 0 h 114300"/>
                <a:gd name="connsiteX0" fmla="*/ 0 w 9144000"/>
                <a:gd name="connsiteY0" fmla="*/ 0 h 443813"/>
                <a:gd name="connsiteX1" fmla="*/ 9144000 w 9144000"/>
                <a:gd name="connsiteY1" fmla="*/ 329513 h 443813"/>
                <a:gd name="connsiteX2" fmla="*/ 9144000 w 9144000"/>
                <a:gd name="connsiteY2" fmla="*/ 443813 h 443813"/>
                <a:gd name="connsiteX3" fmla="*/ 0 w 9144000"/>
                <a:gd name="connsiteY3" fmla="*/ 443813 h 443813"/>
                <a:gd name="connsiteX4" fmla="*/ 0 w 9144000"/>
                <a:gd name="connsiteY4" fmla="*/ 0 h 443813"/>
                <a:gd name="connsiteX0" fmla="*/ 0 w 9168713"/>
                <a:gd name="connsiteY0" fmla="*/ 0 h 575618"/>
                <a:gd name="connsiteX1" fmla="*/ 9168713 w 9168713"/>
                <a:gd name="connsiteY1" fmla="*/ 461318 h 575618"/>
                <a:gd name="connsiteX2" fmla="*/ 9168713 w 9168713"/>
                <a:gd name="connsiteY2" fmla="*/ 575618 h 575618"/>
                <a:gd name="connsiteX3" fmla="*/ 24713 w 9168713"/>
                <a:gd name="connsiteY3" fmla="*/ 575618 h 575618"/>
                <a:gd name="connsiteX4" fmla="*/ 0 w 9168713"/>
                <a:gd name="connsiteY4" fmla="*/ 0 h 575618"/>
                <a:gd name="connsiteX0" fmla="*/ 0 w 9168713"/>
                <a:gd name="connsiteY0" fmla="*/ 0 h 575618"/>
                <a:gd name="connsiteX1" fmla="*/ 1721709 w 9168713"/>
                <a:gd name="connsiteY1" fmla="*/ 391297 h 575618"/>
                <a:gd name="connsiteX2" fmla="*/ 9168713 w 9168713"/>
                <a:gd name="connsiteY2" fmla="*/ 461318 h 575618"/>
                <a:gd name="connsiteX3" fmla="*/ 9168713 w 9168713"/>
                <a:gd name="connsiteY3" fmla="*/ 575618 h 575618"/>
                <a:gd name="connsiteX4" fmla="*/ 24713 w 9168713"/>
                <a:gd name="connsiteY4" fmla="*/ 575618 h 575618"/>
                <a:gd name="connsiteX5" fmla="*/ 0 w 9168713"/>
                <a:gd name="connsiteY5" fmla="*/ 0 h 575618"/>
                <a:gd name="connsiteX0" fmla="*/ 0 w 9168713"/>
                <a:gd name="connsiteY0" fmla="*/ 0 h 575618"/>
                <a:gd name="connsiteX1" fmla="*/ 1744956 w 9168713"/>
                <a:gd name="connsiteY1" fmla="*/ 468788 h 575618"/>
                <a:gd name="connsiteX2" fmla="*/ 9168713 w 9168713"/>
                <a:gd name="connsiteY2" fmla="*/ 461318 h 575618"/>
                <a:gd name="connsiteX3" fmla="*/ 9168713 w 9168713"/>
                <a:gd name="connsiteY3" fmla="*/ 575618 h 575618"/>
                <a:gd name="connsiteX4" fmla="*/ 24713 w 9168713"/>
                <a:gd name="connsiteY4" fmla="*/ 575618 h 575618"/>
                <a:gd name="connsiteX5" fmla="*/ 0 w 9168713"/>
                <a:gd name="connsiteY5" fmla="*/ 0 h 575618"/>
                <a:gd name="connsiteX0" fmla="*/ 0 w 9168713"/>
                <a:gd name="connsiteY0" fmla="*/ 0 h 575618"/>
                <a:gd name="connsiteX1" fmla="*/ 1768012 w 9168713"/>
                <a:gd name="connsiteY1" fmla="*/ 452453 h 575618"/>
                <a:gd name="connsiteX2" fmla="*/ 9168713 w 9168713"/>
                <a:gd name="connsiteY2" fmla="*/ 461318 h 575618"/>
                <a:gd name="connsiteX3" fmla="*/ 9168713 w 9168713"/>
                <a:gd name="connsiteY3" fmla="*/ 575618 h 575618"/>
                <a:gd name="connsiteX4" fmla="*/ 24713 w 9168713"/>
                <a:gd name="connsiteY4" fmla="*/ 575618 h 575618"/>
                <a:gd name="connsiteX5" fmla="*/ 0 w 9168713"/>
                <a:gd name="connsiteY5" fmla="*/ 0 h 575618"/>
                <a:gd name="connsiteX0" fmla="*/ 0 w 9168713"/>
                <a:gd name="connsiteY0" fmla="*/ 0 h 575618"/>
                <a:gd name="connsiteX1" fmla="*/ 2843951 w 9168713"/>
                <a:gd name="connsiteY1" fmla="*/ 457898 h 575618"/>
                <a:gd name="connsiteX2" fmla="*/ 9168713 w 9168713"/>
                <a:gd name="connsiteY2" fmla="*/ 461318 h 575618"/>
                <a:gd name="connsiteX3" fmla="*/ 9168713 w 9168713"/>
                <a:gd name="connsiteY3" fmla="*/ 575618 h 575618"/>
                <a:gd name="connsiteX4" fmla="*/ 24713 w 9168713"/>
                <a:gd name="connsiteY4" fmla="*/ 575618 h 575618"/>
                <a:gd name="connsiteX5" fmla="*/ 0 w 9168713"/>
                <a:gd name="connsiteY5" fmla="*/ 0 h 575618"/>
                <a:gd name="connsiteX0" fmla="*/ 0 w 9168713"/>
                <a:gd name="connsiteY0" fmla="*/ 0 h 575618"/>
                <a:gd name="connsiteX1" fmla="*/ 2843951 w 9168713"/>
                <a:gd name="connsiteY1" fmla="*/ 457898 h 575618"/>
                <a:gd name="connsiteX2" fmla="*/ 9168713 w 9168713"/>
                <a:gd name="connsiteY2" fmla="*/ 461318 h 575618"/>
                <a:gd name="connsiteX3" fmla="*/ 9168713 w 9168713"/>
                <a:gd name="connsiteY3" fmla="*/ 575618 h 575618"/>
                <a:gd name="connsiteX4" fmla="*/ 24713 w 9168713"/>
                <a:gd name="connsiteY4" fmla="*/ 575618 h 575618"/>
                <a:gd name="connsiteX5" fmla="*/ 0 w 9168713"/>
                <a:gd name="connsiteY5" fmla="*/ 0 h 57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8713" h="575618">
                  <a:moveTo>
                    <a:pt x="0" y="0"/>
                  </a:moveTo>
                  <a:cubicBezTo>
                    <a:pt x="1029730" y="56292"/>
                    <a:pt x="1030322" y="445168"/>
                    <a:pt x="2843951" y="457898"/>
                  </a:cubicBezTo>
                  <a:lnTo>
                    <a:pt x="9168713" y="461318"/>
                  </a:lnTo>
                  <a:lnTo>
                    <a:pt x="9168713" y="575618"/>
                  </a:lnTo>
                  <a:lnTo>
                    <a:pt x="24713" y="5756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291C">
                <a:alpha val="9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205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1814" y="4476750"/>
              <a:ext cx="849794" cy="560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141288"/>
            <a:ext cx="968375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2056" name="Picture 13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0" y="300038"/>
            <a:ext cx="155098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Futura Medium" charset="0"/>
          <a:ea typeface="Futura Medium" charset="0"/>
          <a:cs typeface="Futura Medium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Futura Medium"/>
          <a:ea typeface="Futura Medium"/>
          <a:cs typeface="Futura Medium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F3953E-2F6E-463F-B78E-0CBAB0877D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1224B2-F58E-416F-8ED2-C3132017B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D2C5E8-67B8-42BF-99DB-BC7F71063EEE}" type="datetimeFigureOut">
              <a:rPr lang="en-US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3263756-656E-4FAA-B674-559BD94A6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611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D8B5D78-512E-47FC-8AD0-AF0537A42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20E396-C53B-4440-A959-E1F857144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D1CD674-22C8-460F-9973-6F070F675E60}"/>
              </a:ext>
            </a:extLst>
          </p:cNvPr>
          <p:cNvSpPr/>
          <p:nvPr userDrawn="1"/>
        </p:nvSpPr>
        <p:spPr>
          <a:xfrm>
            <a:off x="0" y="5576888"/>
            <a:ext cx="12192000" cy="1284287"/>
          </a:xfrm>
          <a:prstGeom prst="roundRect">
            <a:avLst>
              <a:gd name="adj" fmla="val 0"/>
            </a:avLst>
          </a:prstGeom>
          <a:solidFill>
            <a:srgbClr val="003C71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79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5734050"/>
            <a:ext cx="14859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4CEC050-D252-4F0C-A4F8-8AB0FF9CA6CD}"/>
              </a:ext>
            </a:extLst>
          </p:cNvPr>
          <p:cNvSpPr/>
          <p:nvPr userDrawn="1"/>
        </p:nvSpPr>
        <p:spPr>
          <a:xfrm>
            <a:off x="0" y="5359400"/>
            <a:ext cx="12192000" cy="217488"/>
          </a:xfrm>
          <a:prstGeom prst="rect">
            <a:avLst/>
          </a:prstGeom>
          <a:solidFill>
            <a:srgbClr val="DA291C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3081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42900"/>
            <a:ext cx="974407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 b="1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ind"/>
              <a:buNone/>
              <a:defRPr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ind"/>
              <a:buChar char="●"/>
              <a:defRPr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○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■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○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■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○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■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0586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A4036-6C5C-A448-BAD7-4290A440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FF1F9-92D0-194F-9AC3-4E14FBED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5F4C9-C8BB-5D4B-A236-EB3C72867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3D191-2966-B444-9D52-069FBCC8B70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93CDE-D393-594C-9C16-53F2E904B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E2A8B-9B04-EE42-BBD5-C997EEA33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E6CDD-3FBA-3F4D-ADF7-D7128DF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7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7p5G8cT27yvJo7tr9iimxw4PHHAcyWb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7256584" y="338591"/>
            <a:ext cx="4654061" cy="289865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4133" dirty="0"/>
              <a:t>SkillsUSA </a:t>
            </a:r>
            <a:r>
              <a:rPr lang="en-US" sz="4133" dirty="0"/>
              <a:t>Missouri</a:t>
            </a:r>
            <a:endParaRPr sz="4133" dirty="0"/>
          </a:p>
          <a:p>
            <a:r>
              <a:rPr lang="en" sz="4133" dirty="0" smtClean="0"/>
              <a:t>District Officer Institute 2021</a:t>
            </a:r>
            <a:endParaRPr sz="4133" dirty="0"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7325538" y="3585158"/>
            <a:ext cx="4654062" cy="4775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i="1" dirty="0" smtClean="0"/>
              <a:t>WELCOME!</a:t>
            </a:r>
            <a:endParaRPr sz="3600" i="1" dirty="0"/>
          </a:p>
        </p:txBody>
      </p:sp>
    </p:spTree>
    <p:extLst>
      <p:ext uri="{BB962C8B-B14F-4D97-AF65-F5344CB8AC3E}">
        <p14:creationId xmlns:p14="http://schemas.microsoft.com/office/powerpoint/2010/main" val="31435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 title="usa flag-Stock video JPEG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0" cy="6858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8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234" y="1452501"/>
            <a:ext cx="3742633" cy="3953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5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 idx="4294967295"/>
          </p:nvPr>
        </p:nvSpPr>
        <p:spPr>
          <a:xfrm>
            <a:off x="1132114" y="1325654"/>
            <a:ext cx="9683750" cy="100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algn="ctr"/>
            <a:r>
              <a:rPr lang="en" sz="9600" b="1" dirty="0">
                <a:latin typeface="Futura Std Book" panose="020B0502020204020303" pitchFamily="34" charset="0"/>
              </a:rPr>
              <a:t>PATRIOTISM</a:t>
            </a:r>
            <a:endParaRPr sz="9600" b="1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 idx="4294967295"/>
          </p:nvPr>
        </p:nvSpPr>
        <p:spPr>
          <a:xfrm>
            <a:off x="435429" y="921112"/>
            <a:ext cx="11360150" cy="1244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" sz="8600" b="1" dirty="0">
                <a:latin typeface="Futura Std Book" panose="020B0502020204020303" pitchFamily="34" charset="0"/>
              </a:rPr>
              <a:t>THE INDUSTRIAL SOCIETY</a:t>
            </a:r>
            <a:endParaRPr sz="8600" b="1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 idx="4294967295"/>
          </p:nvPr>
        </p:nvSpPr>
        <p:spPr>
          <a:xfrm>
            <a:off x="418012" y="1290049"/>
            <a:ext cx="11360150" cy="1908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ctr"/>
            <a:r>
              <a:rPr lang="en" sz="8600" b="1" dirty="0">
                <a:latin typeface="Futura Std Book" panose="020B0502020204020303" pitchFamily="34" charset="0"/>
              </a:rPr>
              <a:t>KNOWLEDGE</a:t>
            </a:r>
            <a:endParaRPr sz="8600" b="1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 idx="4294967295"/>
          </p:nvPr>
        </p:nvSpPr>
        <p:spPr>
          <a:xfrm>
            <a:off x="287384" y="1441859"/>
            <a:ext cx="11360150" cy="1908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ctr"/>
            <a:r>
              <a:rPr lang="en" sz="8600" b="1" dirty="0">
                <a:latin typeface="Futura Std Book" panose="020B0502020204020303" pitchFamily="34" charset="0"/>
              </a:rPr>
              <a:t>TECHNOLOGY</a:t>
            </a:r>
            <a:endParaRPr sz="8600" b="1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 idx="4294967295"/>
          </p:nvPr>
        </p:nvSpPr>
        <p:spPr>
          <a:xfrm>
            <a:off x="365760" y="868861"/>
            <a:ext cx="11360150" cy="1244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" sz="8600" b="1" dirty="0">
                <a:latin typeface="Futura Std Book" panose="020B0502020204020303" pitchFamily="34" charset="0"/>
              </a:rPr>
              <a:t>AND THE INDIVIDUAL</a:t>
            </a:r>
            <a:endParaRPr sz="8600" b="1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234" y="1452501"/>
            <a:ext cx="3742633" cy="3953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0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ctr"/>
            <a:r>
              <a:rPr lang="en" dirty="0"/>
              <a:t>THOUGHT FOR THE </a:t>
            </a:r>
            <a:r>
              <a:rPr lang="en" dirty="0" smtClean="0"/>
              <a:t>DAY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65230" y="2133600"/>
            <a:ext cx="8188569" cy="4359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“.” </a:t>
            </a: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pPr marL="0" indent="0" algn="r">
              <a:buNone/>
            </a:pPr>
            <a:r>
              <a:rPr lang="en-US" sz="4000" dirty="0" smtClean="0"/>
              <a:t>–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09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Oval 3"/>
          <p:cNvSpPr>
            <a:spLocks noChangeArrowheads="1"/>
          </p:cNvSpPr>
          <p:nvPr/>
        </p:nvSpPr>
        <p:spPr bwMode="auto">
          <a:xfrm>
            <a:off x="2293938" y="1539875"/>
            <a:ext cx="12069762" cy="9051925"/>
          </a:xfrm>
          <a:prstGeom prst="ellipse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108852" tIns="54425" rIns="108852" bIns="54425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val 2"/>
          <p:cNvSpPr>
            <a:spLocks noChangeArrowheads="1"/>
          </p:cNvSpPr>
          <p:nvPr/>
        </p:nvSpPr>
        <p:spPr bwMode="auto">
          <a:xfrm>
            <a:off x="2935288" y="-3340100"/>
            <a:ext cx="7542212" cy="7543800"/>
          </a:xfrm>
          <a:prstGeom prst="ellipse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val 3"/>
          <p:cNvSpPr>
            <a:spLocks noChangeArrowheads="1"/>
          </p:cNvSpPr>
          <p:nvPr/>
        </p:nvSpPr>
        <p:spPr bwMode="auto">
          <a:xfrm>
            <a:off x="3873500" y="1714500"/>
            <a:ext cx="7543800" cy="7543800"/>
          </a:xfrm>
          <a:prstGeom prst="ellipse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-265113" y="-1090613"/>
            <a:ext cx="7543801" cy="7543801"/>
          </a:xfrm>
          <a:prstGeom prst="ellipse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Picture 5" descr="Blue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431800"/>
            <a:ext cx="42449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4414838" y="858838"/>
            <a:ext cx="3336925" cy="4860925"/>
          </a:xfrm>
          <a:prstGeom prst="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E43F23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3C7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E43F23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3C7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36" name="Picture 7" descr="Sh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239838"/>
            <a:ext cx="3201988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Co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4148138"/>
            <a:ext cx="3322637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Ha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916238"/>
            <a:ext cx="15001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Han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2916238"/>
            <a:ext cx="15176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4414838" y="858838"/>
            <a:ext cx="3336925" cy="4860925"/>
          </a:xfrm>
          <a:prstGeom prst="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E43F23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3C7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E43F23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3C7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E43F23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41" name="Picture 12" descr="Ring1-Ba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1327150"/>
            <a:ext cx="31908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Ring2-Ba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347788"/>
            <a:ext cx="32004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" descr="Tor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143000"/>
            <a:ext cx="16891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5" descr="Ring2-Fro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228725"/>
            <a:ext cx="32464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6" descr="Ring1-Fro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206500"/>
            <a:ext cx="32210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17"/>
          <p:cNvSpPr>
            <a:spLocks noChangeArrowheads="1"/>
          </p:cNvSpPr>
          <p:nvPr/>
        </p:nvSpPr>
        <p:spPr bwMode="auto">
          <a:xfrm rot="18900000">
            <a:off x="4737100" y="431800"/>
            <a:ext cx="2692400" cy="2759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" name="Picture 18" descr="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9" descr="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0" descr="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1" descr="L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2" descr="L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3" descr="S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4" descr="S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5" descr="S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6" descr="U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64100"/>
            <a:ext cx="31337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27"/>
          <p:cNvSpPr>
            <a:spLocks noChangeArrowheads="1"/>
          </p:cNvSpPr>
          <p:nvPr/>
        </p:nvSpPr>
        <p:spPr bwMode="auto">
          <a:xfrm rot="18900000">
            <a:off x="4394200" y="2393950"/>
            <a:ext cx="373063" cy="373063"/>
          </a:xfrm>
          <a:prstGeom prst="rect">
            <a:avLst/>
          </a:prstGeom>
          <a:gradFill rotWithShape="1">
            <a:gsLst>
              <a:gs pos="0">
                <a:schemeClr val="bg1">
                  <a:alpha val="75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 rot="18900000">
            <a:off x="7092950" y="2135188"/>
            <a:ext cx="373063" cy="373062"/>
          </a:xfrm>
          <a:prstGeom prst="rect">
            <a:avLst/>
          </a:prstGeom>
          <a:gradFill rotWithShape="1">
            <a:gsLst>
              <a:gs pos="0">
                <a:schemeClr val="bg1">
                  <a:alpha val="75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8" name="Picture 29" descr="Tor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000250"/>
            <a:ext cx="16891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3068638" y="-3203575"/>
            <a:ext cx="7542212" cy="7542213"/>
          </a:xfrm>
          <a:prstGeom prst="ellipse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3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path" presetSubtype="0" repeatCount="indefinite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.10308 -0.11883 C 0.17415 -0.17766 0.23947 -0.2066 0.24902 -0.1848 C 0.25868 -0.16262 0.20844 -0.09626 0.13769 -0.0382 C 0.06695 0.02122 0.00119 0.04957 -0.0077 0.02778 C -0.01769 0.00482 0.03266 -0.06038 0.10308 -0.11883 Z " pathEditMode="relative" rAng="-1908636" ptsTypes="fffff">
                                      <p:cBhvr>
                                        <p:cTn id="92" dur="1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403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path" presetSubtype="0" repeatCount="indefinite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.02691 0.05478 C 0.01769 0.07793 -0.04655 0.05555 -0.11404 0.00328 C -0.18196 -0.049 -0.23101 -0.11401 -0.22222 -0.13735 C -0.21473 -0.16185 -0.1493 -0.1358 -0.0829 -0.08526 C -0.01052 -0.02739 0.03766 0.03202 0.02691 0.05478 Z " pathEditMode="relative" rAng="7204555" ptsTypes="fffff">
                                      <p:cBhvr>
                                        <p:cTn id="94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-9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9" presetClass="entr" presetSubtype="0" ac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9" presetClass="entr" presetSubtype="0" ac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9" presetClass="entr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9" presetClass="entr" presetSubtype="0" ac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9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9" presetClass="entr" presetSubtype="0" ac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9" presetClass="entr" presetSubtype="0" ac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9" presetClass="entr" presetSubtype="0" ac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35" grpId="3" animBg="1"/>
      <p:bldP spid="40" grpId="0" animBg="1"/>
      <p:bldP spid="46" grpId="0" animBg="1"/>
      <p:bldP spid="46" grpId="1" animBg="1"/>
      <p:bldP spid="56" grpId="0" animBg="1"/>
      <p:bldP spid="5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32B76A5-150B-6C43-8716-CC8721142423}" vid="{986BB7DB-86B5-AC44-BE90-E68BE6FA225D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32B76A5-150B-6C43-8716-CC8721142423}" vid="{1D9918E6-8269-0A4E-B628-95596BD6CC93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32B76A5-150B-6C43-8716-CC8721142423}" vid="{D4DCE544-B4F7-4842-B6E1-A9E4148CAF13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22866</TotalTime>
  <Words>24</Words>
  <Application>Microsoft Office PowerPoint</Application>
  <PresentationFormat>Widescreen</PresentationFormat>
  <Paragraphs>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Futura Condensed Medium</vt:lpstr>
      <vt:lpstr>Futura Medium</vt:lpstr>
      <vt:lpstr>Futura Std Book</vt:lpstr>
      <vt:lpstr>Hind</vt:lpstr>
      <vt:lpstr>Office Theme</vt:lpstr>
      <vt:lpstr>1_Custom Design</vt:lpstr>
      <vt:lpstr>Custom Design</vt:lpstr>
      <vt:lpstr>Simple Light</vt:lpstr>
      <vt:lpstr>1_Office Theme</vt:lpstr>
      <vt:lpstr>SkillsUSA Missouri District Officer Institute 2021</vt:lpstr>
      <vt:lpstr>PATRIOTISM</vt:lpstr>
      <vt:lpstr>THE INDUSTRIAL SOCIETY</vt:lpstr>
      <vt:lpstr>KNOWLEDGE</vt:lpstr>
      <vt:lpstr>TECHNOLOGY</vt:lpstr>
      <vt:lpstr>AND THE INDIVIDUAL</vt:lpstr>
      <vt:lpstr>PowerPoint Presentation</vt:lpstr>
      <vt:lpstr>THOUGHT FOR THE DAY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Baker</dc:creator>
  <cp:lastModifiedBy>McElwain, Christy</cp:lastModifiedBy>
  <cp:revision>92</cp:revision>
  <dcterms:created xsi:type="dcterms:W3CDTF">2018-09-06T13:32:38Z</dcterms:created>
  <dcterms:modified xsi:type="dcterms:W3CDTF">2021-10-19T15:30:45Z</dcterms:modified>
</cp:coreProperties>
</file>